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jpe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2.xml"/><Relationship Id="rId3" Type="http://schemas.openxmlformats.org/officeDocument/2006/relationships/image" Target="../media/image10.jpeg"/><Relationship Id="rId2" Type="http://schemas.openxmlformats.org/officeDocument/2006/relationships/tags" Target="../tags/tag91.xml"/><Relationship Id="rId1" Type="http://schemas.openxmlformats.org/officeDocument/2006/relationships/tags" Target="../tags/tag9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5.xml"/><Relationship Id="rId3" Type="http://schemas.openxmlformats.org/officeDocument/2006/relationships/image" Target="../media/image11.jpeg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98.xml"/><Relationship Id="rId3" Type="http://schemas.openxmlformats.org/officeDocument/2006/relationships/image" Target="../media/image12.jpeg"/><Relationship Id="rId2" Type="http://schemas.openxmlformats.org/officeDocument/2006/relationships/tags" Target="../tags/tag97.xml"/><Relationship Id="rId1" Type="http://schemas.openxmlformats.org/officeDocument/2006/relationships/tags" Target="../tags/tag96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8.xml"/><Relationship Id="rId3" Type="http://schemas.openxmlformats.org/officeDocument/2006/relationships/image" Target="../media/image2.jpeg"/><Relationship Id="rId2" Type="http://schemas.openxmlformats.org/officeDocument/2006/relationships/tags" Target="../tags/tag67.xml"/><Relationship Id="rId1" Type="http://schemas.openxmlformats.org/officeDocument/2006/relationships/tags" Target="../tags/tag6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1.xml"/><Relationship Id="rId3" Type="http://schemas.openxmlformats.org/officeDocument/2006/relationships/image" Target="../media/image3.jpeg"/><Relationship Id="rId2" Type="http://schemas.openxmlformats.org/officeDocument/2006/relationships/tags" Target="../tags/tag70.xml"/><Relationship Id="rId1" Type="http://schemas.openxmlformats.org/officeDocument/2006/relationships/tags" Target="../tags/tag69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4.xml"/><Relationship Id="rId3" Type="http://schemas.openxmlformats.org/officeDocument/2006/relationships/image" Target="../media/image4.jpeg"/><Relationship Id="rId2" Type="http://schemas.openxmlformats.org/officeDocument/2006/relationships/tags" Target="../tags/tag73.xml"/><Relationship Id="rId1" Type="http://schemas.openxmlformats.org/officeDocument/2006/relationships/tags" Target="../tags/tag7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77.xml"/><Relationship Id="rId3" Type="http://schemas.openxmlformats.org/officeDocument/2006/relationships/image" Target="../media/image5.jpeg"/><Relationship Id="rId2" Type="http://schemas.openxmlformats.org/officeDocument/2006/relationships/tags" Target="../tags/tag76.xml"/><Relationship Id="rId1" Type="http://schemas.openxmlformats.org/officeDocument/2006/relationships/tags" Target="../tags/tag75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3" Type="http://schemas.openxmlformats.org/officeDocument/2006/relationships/image" Target="../media/image6.jpeg"/><Relationship Id="rId2" Type="http://schemas.openxmlformats.org/officeDocument/2006/relationships/tags" Target="../tags/tag79.xml"/><Relationship Id="rId1" Type="http://schemas.openxmlformats.org/officeDocument/2006/relationships/tags" Target="../tags/tag78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83.xml"/><Relationship Id="rId4" Type="http://schemas.openxmlformats.org/officeDocument/2006/relationships/image" Target="../media/image7.jpeg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6.xml"/><Relationship Id="rId3" Type="http://schemas.openxmlformats.org/officeDocument/2006/relationships/image" Target="../media/image8.jpeg"/><Relationship Id="rId2" Type="http://schemas.openxmlformats.org/officeDocument/2006/relationships/tags" Target="../tags/tag85.xml"/><Relationship Id="rId1" Type="http://schemas.openxmlformats.org/officeDocument/2006/relationships/tags" Target="../tags/tag84.xml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89.xml"/><Relationship Id="rId3" Type="http://schemas.openxmlformats.org/officeDocument/2006/relationships/image" Target="../media/image9.jpeg"/><Relationship Id="rId2" Type="http://schemas.openxmlformats.org/officeDocument/2006/relationships/tags" Target="../tags/tag88.xml"/><Relationship Id="rId1" Type="http://schemas.openxmlformats.org/officeDocument/2006/relationships/tags" Target="../tags/tag8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10.jpg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11.jpg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12.jpg1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2.jpg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3.jpg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4.jpg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5.jpg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6.jpg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7.jpg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8.jpg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/Users/Administrator.DESKTOP-74SQ760/Desktop/9.jpg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小外套</cp:lastModifiedBy>
  <cp:revision>157</cp:revision>
  <dcterms:created xsi:type="dcterms:W3CDTF">2019-06-19T02:08:00Z</dcterms:created>
  <dcterms:modified xsi:type="dcterms:W3CDTF">2026-01-12T01:19:07Z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3F11692A50CA4EA1987765481748298B_11</vt:lpwstr>
  </property>
</Properties>
</file>